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356" r:id="rId2"/>
    <p:sldId id="344" r:id="rId3"/>
    <p:sldId id="355" r:id="rId4"/>
    <p:sldId id="352" r:id="rId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6600"/>
    <a:srgbClr val="FFFFFF"/>
    <a:srgbClr val="F86810"/>
    <a:srgbClr val="DE102D"/>
    <a:srgbClr val="009900"/>
    <a:srgbClr val="0057D6"/>
    <a:srgbClr val="33CC33"/>
    <a:srgbClr val="FF33CC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58" autoAdjust="0"/>
    <p:restoredTop sz="98932" autoAdjust="0"/>
  </p:normalViewPr>
  <p:slideViewPr>
    <p:cSldViewPr>
      <p:cViewPr varScale="1">
        <p:scale>
          <a:sx n="115" d="100"/>
          <a:sy n="115" d="100"/>
        </p:scale>
        <p:origin x="166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7" d="100"/>
          <a:sy n="57" d="100"/>
        </p:scale>
        <p:origin x="2808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13BEE-FCF6-4FA2-84A0-86C6EBB0AFE9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B0243E-15AE-431B-85E6-A8875A3E922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855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1C549-F3BF-489A-89B9-BF216B3FF712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06EA58-1EEE-4862-8451-D04AF467AE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7027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7312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4715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8767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6213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362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7523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975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4071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6853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9925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2710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7971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1034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4117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6388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5772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8287A-DEFD-46BB-A87A-A2AC9B094CE5}" type="datetimeFigureOut">
              <a:rPr lang="es-MX" smtClean="0"/>
              <a:t>19/08/2016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8AD6716-3ECD-4E49-9F12-545C5E6CFB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076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89"/>
            <a:ext cx="1368152" cy="158492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11560" y="1844824"/>
            <a:ext cx="720742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0" cap="none" spc="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Conferencia Magistral:</a:t>
            </a:r>
          </a:p>
          <a:p>
            <a:pPr algn="ctr"/>
            <a:endParaRPr lang="es-ES" sz="4000" b="0" cap="none" spc="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s-ES" sz="40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“Una líder entre dos mundos” </a:t>
            </a:r>
            <a:endParaRPr lang="es-ES" sz="4000" b="0" cap="none" spc="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318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684076" y="2492896"/>
            <a:ext cx="46324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2400" b="1" dirty="0" smtClean="0">
              <a:solidFill>
                <a:schemeClr val="tx1">
                  <a:lumMod val="75000"/>
                  <a:lumOff val="25000"/>
                </a:schemeClr>
              </a:solidFill>
              <a:cs typeface="Segoe UI Light" pitchFamily="34" charset="0"/>
            </a:endParaRPr>
          </a:p>
          <a:p>
            <a:r>
              <a:rPr lang="es-MX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Segoe UI Light" pitchFamily="34" charset="0"/>
              </a:rPr>
              <a:t>Fecha</a:t>
            </a:r>
            <a:r>
              <a:rPr lang="es-MX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Light" pitchFamily="34" charset="0"/>
              </a:rPr>
              <a:t>: </a:t>
            </a:r>
            <a:r>
              <a:rPr lang="es-MX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Segoe UI Light" pitchFamily="34" charset="0"/>
              </a:rPr>
              <a:t>21 </a:t>
            </a:r>
            <a:r>
              <a:rPr lang="es-MX" sz="2400" dirty="0">
                <a:solidFill>
                  <a:schemeClr val="tx1">
                    <a:lumMod val="75000"/>
                    <a:lumOff val="25000"/>
                  </a:schemeClr>
                </a:solidFill>
                <a:cs typeface="Segoe UI Light" pitchFamily="34" charset="0"/>
              </a:rPr>
              <a:t>de septiembre</a:t>
            </a:r>
          </a:p>
          <a:p>
            <a:r>
              <a:rPr lang="es-MX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Segoe UI Light" pitchFamily="34" charset="0"/>
              </a:rPr>
              <a:t>Lugar: </a:t>
            </a:r>
            <a:r>
              <a:rPr lang="es-MX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Segoe UI Light" pitchFamily="34" charset="0"/>
              </a:rPr>
              <a:t>Plaza </a:t>
            </a:r>
            <a:r>
              <a:rPr lang="es-MX" sz="2400" dirty="0">
                <a:solidFill>
                  <a:schemeClr val="tx1">
                    <a:lumMod val="75000"/>
                    <a:lumOff val="25000"/>
                  </a:schemeClr>
                </a:solidFill>
                <a:cs typeface="Segoe UI Light" pitchFamily="34" charset="0"/>
              </a:rPr>
              <a:t>cívica de la UTHH</a:t>
            </a:r>
            <a:endParaRPr lang="es-MX" sz="2400" b="1" dirty="0">
              <a:solidFill>
                <a:schemeClr val="tx1">
                  <a:lumMod val="75000"/>
                  <a:lumOff val="25000"/>
                </a:schemeClr>
              </a:solidFill>
              <a:cs typeface="Segoe UI Light" pitchFamily="34" charset="0"/>
            </a:endParaRPr>
          </a:p>
          <a:p>
            <a:r>
              <a:rPr lang="es-MX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Segoe UI Light" pitchFamily="34" charset="0"/>
              </a:rPr>
              <a:t>Hora: </a:t>
            </a:r>
            <a:r>
              <a:rPr lang="es-MX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Segoe UI Light" pitchFamily="34" charset="0"/>
              </a:rPr>
              <a:t>12:00</a:t>
            </a:r>
          </a:p>
          <a:p>
            <a:endParaRPr lang="es-MX" sz="2400" dirty="0">
              <a:latin typeface="Segoe UI Light" pitchFamily="34" charset="0"/>
              <a:cs typeface="Segoe UI Light" pitchFamily="34" charset="0"/>
            </a:endParaRPr>
          </a:p>
        </p:txBody>
      </p:sp>
      <p:pic>
        <p:nvPicPr>
          <p:cNvPr id="2054" name="Picture 6" descr="carlos_pae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525" y="1688437"/>
            <a:ext cx="2232248" cy="274345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5292080" y="4509120"/>
            <a:ext cx="24842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 Light" pitchFamily="34" charset="0"/>
              </a:rPr>
              <a:t>Rosario Marín</a:t>
            </a:r>
          </a:p>
        </p:txBody>
      </p:sp>
      <p:sp>
        <p:nvSpPr>
          <p:cNvPr id="3" name="AutoShape 2" descr="https://encrypted-tbn0.gstatic.com/images?q=tbn:ANd9GcQY6PGVf4XCVqo0_uizbFbUcrGxXPHCENCKT59uSvpQmupII6MD4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AutoShape 4" descr="https://encrypted-tbn0.gstatic.com/images?q=tbn:ANd9GcQY6PGVf4XCVqo0_uizbFbUcrGxXPHCENCKT59uSvpQmupII6MD4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89"/>
            <a:ext cx="1368152" cy="158492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058350" y="672032"/>
            <a:ext cx="44422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>
                <a:solidFill>
                  <a:schemeClr val="accent1"/>
                </a:solidFill>
                <a:latin typeface="+mj-lt"/>
                <a:cs typeface="Segoe UI Light" pitchFamily="34" charset="0"/>
              </a:rPr>
              <a:t>Conferencia Magistral </a:t>
            </a:r>
          </a:p>
        </p:txBody>
      </p:sp>
    </p:spTree>
    <p:extLst>
      <p:ext uri="{BB962C8B-B14F-4D97-AF65-F5344CB8AC3E}">
        <p14:creationId xmlns:p14="http://schemas.microsoft.com/office/powerpoint/2010/main" val="160926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59160"/>
          </a:xfrm>
        </p:spPr>
        <p:txBody>
          <a:bodyPr/>
          <a:lstStyle/>
          <a:p>
            <a:pPr algn="ctr"/>
            <a:r>
              <a:rPr lang="es-MX" dirty="0" smtClean="0"/>
              <a:t>Semblanza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598" y="1556792"/>
            <a:ext cx="6698705" cy="4484571"/>
          </a:xfrm>
        </p:spPr>
        <p:txBody>
          <a:bodyPr>
            <a:normAutofit fontScale="85000" lnSpcReduction="10000"/>
          </a:bodyPr>
          <a:lstStyle/>
          <a:p>
            <a:pPr algn="just" fontAlgn="base"/>
            <a:r>
              <a:rPr lang="es-MX" dirty="0"/>
              <a:t>De la misma manera que en su libro “Una líder entre dos mundos”, en sus conferencias nos transmite un mensaje muy claro sobre superación y nos comprueba que en la vida no hay más fronteras que las que uno mismo se impone</a:t>
            </a:r>
            <a:r>
              <a:rPr lang="es-MX" dirty="0" smtClean="0"/>
              <a:t>.</a:t>
            </a:r>
            <a:r>
              <a:rPr lang="es-MX" dirty="0"/>
              <a:t> </a:t>
            </a:r>
            <a:endParaRPr lang="es-MX" dirty="0" smtClean="0"/>
          </a:p>
          <a:p>
            <a:pPr algn="just" fontAlgn="base"/>
            <a:endParaRPr lang="es-MX" dirty="0"/>
          </a:p>
          <a:p>
            <a:pPr algn="just" fontAlgn="base"/>
            <a:r>
              <a:rPr lang="es-MX" dirty="0"/>
              <a:t>“Pienso que aparte de que mi vida pueda servir como ejemplo, que de alguna forma mi historia puede ser de ayuda e inspiración para alguien, y si de algo sirve el libro, es para que la gente pueda ver que no importan los obstáculos, uno puede seguir adelante, tener éxito”, nos comenta al referirse a algunas de las razones por las que decidió escribir un libro sobre su vida.</a:t>
            </a:r>
          </a:p>
          <a:p>
            <a:pPr marL="0" indent="0" algn="just" fontAlgn="base">
              <a:buNone/>
            </a:pPr>
            <a:r>
              <a:rPr lang="es-MX" dirty="0"/>
              <a:t> </a:t>
            </a:r>
          </a:p>
          <a:p>
            <a:pPr algn="just" fontAlgn="base"/>
            <a:r>
              <a:rPr lang="es-MX" dirty="0"/>
              <a:t>Rosario Marín fue el 41 Tesorero de Estados Unidos, y como tal se convirtió en el primer funcionario de origen mexicano en ocupar ese cargo. Al llegar a ser la latina de más alto rango de la administración del presidente Bush, había vencido los obstáculos que enfrentó como inmigrante y aseguró su lugar en la historia de ese país.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89"/>
            <a:ext cx="1368152" cy="158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246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611560" y="5517232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cs typeface="Vijaya" pitchFamily="34" charset="0"/>
              </a:rPr>
              <a:t>¡Por ser siempre los mejores!</a:t>
            </a:r>
            <a:endParaRPr lang="es-MX" sz="36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60648"/>
            <a:ext cx="5305670" cy="545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96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4833</TotalTime>
  <Words>45</Words>
  <Application>Microsoft Office PowerPoint</Application>
  <PresentationFormat>Presentación en pantalla (4:3)</PresentationFormat>
  <Paragraphs>16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MS Gothic</vt:lpstr>
      <vt:lpstr>Arial</vt:lpstr>
      <vt:lpstr>Calibri</vt:lpstr>
      <vt:lpstr>Segoe UI Light</vt:lpstr>
      <vt:lpstr>Trebuchet MS</vt:lpstr>
      <vt:lpstr>Vijaya</vt:lpstr>
      <vt:lpstr>Wingdings 3</vt:lpstr>
      <vt:lpstr>Faceta</vt:lpstr>
      <vt:lpstr>Presentación de PowerPoint</vt:lpstr>
      <vt:lpstr>Presentación de PowerPoint</vt:lpstr>
      <vt:lpstr>Semblanza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Chuy Espino Guevara</dc:creator>
  <cp:lastModifiedBy>Karla-PC</cp:lastModifiedBy>
  <cp:revision>470</cp:revision>
  <dcterms:created xsi:type="dcterms:W3CDTF">2014-02-23T19:52:02Z</dcterms:created>
  <dcterms:modified xsi:type="dcterms:W3CDTF">2016-08-19T17:26:42Z</dcterms:modified>
</cp:coreProperties>
</file>