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FFFFCC"/>
    <a:srgbClr val="E1E1E1"/>
    <a:srgbClr val="F0F0F0"/>
    <a:srgbClr val="9900CC"/>
    <a:srgbClr val="355EA9"/>
    <a:srgbClr val="0066FF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4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7C747-1FF2-4D60-8F1B-1A55C8713F31}" type="datetimeFigureOut">
              <a:rPr lang="es-MX" smtClean="0"/>
              <a:t>20/02/2018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A46B-D055-45F0-BF75-3BC626207A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2023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7C747-1FF2-4D60-8F1B-1A55C8713F31}" type="datetimeFigureOut">
              <a:rPr lang="es-MX" smtClean="0"/>
              <a:t>20/02/2018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A46B-D055-45F0-BF75-3BC626207A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1148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7C747-1FF2-4D60-8F1B-1A55C8713F31}" type="datetimeFigureOut">
              <a:rPr lang="es-MX" smtClean="0"/>
              <a:t>20/02/2018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A46B-D055-45F0-BF75-3BC626207A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4392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7C747-1FF2-4D60-8F1B-1A55C8713F31}" type="datetimeFigureOut">
              <a:rPr lang="es-MX" smtClean="0"/>
              <a:t>20/02/2018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A46B-D055-45F0-BF75-3BC626207A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1672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7C747-1FF2-4D60-8F1B-1A55C8713F31}" type="datetimeFigureOut">
              <a:rPr lang="es-MX" smtClean="0"/>
              <a:t>20/02/2018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A46B-D055-45F0-BF75-3BC626207A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7347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7C747-1FF2-4D60-8F1B-1A55C8713F31}" type="datetimeFigureOut">
              <a:rPr lang="es-MX" smtClean="0"/>
              <a:t>20/02/2018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A46B-D055-45F0-BF75-3BC626207A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4072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7C747-1FF2-4D60-8F1B-1A55C8713F31}" type="datetimeFigureOut">
              <a:rPr lang="es-MX" smtClean="0"/>
              <a:t>20/02/2018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A46B-D055-45F0-BF75-3BC626207A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4619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7C747-1FF2-4D60-8F1B-1A55C8713F31}" type="datetimeFigureOut">
              <a:rPr lang="es-MX" smtClean="0"/>
              <a:t>20/02/2018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A46B-D055-45F0-BF75-3BC626207A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8293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7C747-1FF2-4D60-8F1B-1A55C8713F31}" type="datetimeFigureOut">
              <a:rPr lang="es-MX" smtClean="0"/>
              <a:t>20/02/2018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A46B-D055-45F0-BF75-3BC626207A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7688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7C747-1FF2-4D60-8F1B-1A55C8713F31}" type="datetimeFigureOut">
              <a:rPr lang="es-MX" smtClean="0"/>
              <a:t>20/02/2018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A46B-D055-45F0-BF75-3BC626207A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9036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7C747-1FF2-4D60-8F1B-1A55C8713F31}" type="datetimeFigureOut">
              <a:rPr lang="es-MX" smtClean="0"/>
              <a:t>20/02/2018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A46B-D055-45F0-BF75-3BC626207A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5672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7C747-1FF2-4D60-8F1B-1A55C8713F31}" type="datetimeFigureOut">
              <a:rPr lang="es-MX" smtClean="0"/>
              <a:t>20/02/2018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FA46B-D055-45F0-BF75-3BC626207A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261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81185" y="2425272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 smtClean="0">
                <a:latin typeface="Leelawadee" panose="020B0502040204020203" pitchFamily="34" charset="-34"/>
                <a:cs typeface="Leelawadee" panose="020B0502040204020203" pitchFamily="34" charset="-34"/>
              </a:rPr>
              <a:t>Mayo – agosto 2018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52101" y="3191553"/>
            <a:ext cx="8639798" cy="1555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dirty="0" smtClean="0">
                <a:latin typeface="Leelawadee" panose="020B0502040204020203" pitchFamily="34" charset="-34"/>
                <a:ea typeface="Adobe Gothic Std B" panose="020B0800000000000000" pitchFamily="34" charset="-128"/>
                <a:cs typeface="Leelawadee" panose="020B0502040204020203" pitchFamily="34" charset="-34"/>
              </a:rPr>
              <a:t>Se informa al alumnado que el </a:t>
            </a:r>
            <a:r>
              <a:rPr lang="es-MX" b="1" dirty="0" smtClean="0">
                <a:latin typeface="Leelawadee" panose="020B0502040204020203" pitchFamily="34" charset="-34"/>
                <a:ea typeface="Adobe Gothic Std B" panose="020B0800000000000000" pitchFamily="34" charset="-128"/>
                <a:cs typeface="Leelawadee" panose="020B0502040204020203" pitchFamily="34" charset="-34"/>
              </a:rPr>
              <a:t>comprobante de pago </a:t>
            </a:r>
            <a:r>
              <a:rPr lang="es-MX" dirty="0" smtClean="0">
                <a:latin typeface="Leelawadee" panose="020B0502040204020203" pitchFamily="34" charset="-34"/>
                <a:ea typeface="Adobe Gothic Std B" panose="020B0800000000000000" pitchFamily="34" charset="-128"/>
                <a:cs typeface="Leelawadee" panose="020B0502040204020203" pitchFamily="34" charset="-34"/>
              </a:rPr>
              <a:t>para reinscripción al periodo escolar mayo-agosto estará disponible en el PODAI </a:t>
            </a:r>
            <a:r>
              <a:rPr lang="es-MX" dirty="0">
                <a:latin typeface="Leelawadee" panose="020B0502040204020203" pitchFamily="34" charset="-34"/>
                <a:ea typeface="Adobe Gothic Std B" panose="020B0800000000000000" pitchFamily="34" charset="-128"/>
                <a:cs typeface="Leelawadee" panose="020B0502040204020203" pitchFamily="34" charset="-34"/>
              </a:rPr>
              <a:t>a partir del día </a:t>
            </a:r>
            <a:r>
              <a:rPr lang="es-MX" b="1" dirty="0">
                <a:latin typeface="Leelawadee" panose="020B0502040204020203" pitchFamily="34" charset="-34"/>
                <a:ea typeface="Adobe Gothic Std B" panose="020B0800000000000000" pitchFamily="34" charset="-128"/>
                <a:cs typeface="Leelawadee" panose="020B0502040204020203" pitchFamily="34" charset="-34"/>
              </a:rPr>
              <a:t>16 de abril de </a:t>
            </a:r>
            <a:r>
              <a:rPr lang="es-MX" b="1" dirty="0" smtClean="0">
                <a:latin typeface="Leelawadee" panose="020B0502040204020203" pitchFamily="34" charset="-34"/>
                <a:ea typeface="Adobe Gothic Std B" panose="020B0800000000000000" pitchFamily="34" charset="-128"/>
                <a:cs typeface="Leelawadee" panose="020B0502040204020203" pitchFamily="34" charset="-34"/>
              </a:rPr>
              <a:t>2018, </a:t>
            </a:r>
            <a:r>
              <a:rPr lang="es-MX" dirty="0" smtClean="0">
                <a:latin typeface="Leelawadee" panose="020B0502040204020203" pitchFamily="34" charset="-34"/>
                <a:ea typeface="Adobe Gothic Std B" panose="020B0800000000000000" pitchFamily="34" charset="-128"/>
                <a:cs typeface="Leelawadee" panose="020B0502040204020203" pitchFamily="34" charset="-34"/>
              </a:rPr>
              <a:t>aplica para </a:t>
            </a:r>
            <a:r>
              <a:rPr lang="es-MX" dirty="0" smtClean="0">
                <a:latin typeface="Leelawadee" panose="020B0502040204020203" pitchFamily="34" charset="-34"/>
                <a:ea typeface="Adobe Gothic Std B" panose="020B0800000000000000" pitchFamily="34" charset="-128"/>
                <a:cs typeface="Leelawadee" panose="020B0502040204020203" pitchFamily="34" charset="-34"/>
              </a:rPr>
              <a:t>estudiantes </a:t>
            </a:r>
            <a:r>
              <a:rPr lang="es-MX" dirty="0" smtClean="0">
                <a:latin typeface="Leelawadee" panose="020B0502040204020203" pitchFamily="34" charset="-34"/>
                <a:ea typeface="Adobe Gothic Std B" panose="020B0800000000000000" pitchFamily="34" charset="-128"/>
                <a:cs typeface="Leelawadee" panose="020B0502040204020203" pitchFamily="34" charset="-34"/>
              </a:rPr>
              <a:t>que hayan aprobado todas sus </a:t>
            </a:r>
            <a:r>
              <a:rPr lang="es-MX" dirty="0" smtClean="0">
                <a:latin typeface="Leelawadee" panose="020B0502040204020203" pitchFamily="34" charset="-34"/>
                <a:ea typeface="Adobe Gothic Std B" panose="020B0800000000000000" pitchFamily="34" charset="-128"/>
                <a:cs typeface="Leelawadee" panose="020B0502040204020203" pitchFamily="34" charset="-34"/>
              </a:rPr>
              <a:t>materias, en el caso de quienes </a:t>
            </a:r>
            <a:r>
              <a:rPr lang="es-MX" dirty="0">
                <a:latin typeface="Leelawadee" panose="020B0502040204020203" pitchFamily="34" charset="-34"/>
                <a:ea typeface="Adobe Gothic Std B" panose="020B0800000000000000" pitchFamily="34" charset="-128"/>
                <a:cs typeface="Leelawadee" panose="020B0502040204020203" pitchFamily="34" charset="-34"/>
              </a:rPr>
              <a:t>presentan exámenes extraordinarios, </a:t>
            </a:r>
            <a:r>
              <a:rPr lang="es-MX" dirty="0" smtClean="0">
                <a:latin typeface="Leelawadee" panose="020B0502040204020203" pitchFamily="34" charset="-34"/>
                <a:ea typeface="Adobe Gothic Std B" panose="020B0800000000000000" pitchFamily="34" charset="-128"/>
                <a:cs typeface="Leelawadee" panose="020B0502040204020203" pitchFamily="34" charset="-34"/>
              </a:rPr>
              <a:t>su comprobante se habilitará una </a:t>
            </a:r>
            <a:r>
              <a:rPr lang="es-MX" dirty="0" smtClean="0">
                <a:latin typeface="Leelawadee" panose="020B0502040204020203" pitchFamily="34" charset="-34"/>
                <a:ea typeface="Adobe Gothic Std B" panose="020B0800000000000000" pitchFamily="34" charset="-128"/>
                <a:cs typeface="Leelawadee" panose="020B0502040204020203" pitchFamily="34" charset="-34"/>
              </a:rPr>
              <a:t>vez que </a:t>
            </a:r>
            <a:r>
              <a:rPr lang="es-MX" dirty="0" smtClean="0">
                <a:latin typeface="Leelawadee" panose="020B0502040204020203" pitchFamily="34" charset="-34"/>
                <a:ea typeface="Adobe Gothic Std B" panose="020B0800000000000000" pitchFamily="34" charset="-128"/>
                <a:cs typeface="Leelawadee" panose="020B0502040204020203" pitchFamily="34" charset="-34"/>
              </a:rPr>
              <a:t>hayan regularizado su situación académica.</a:t>
            </a:r>
            <a:endParaRPr lang="es-MX" sz="1100" dirty="0">
              <a:effectLst/>
              <a:latin typeface="Leelawadee" panose="020B0502040204020203" pitchFamily="34" charset="-34"/>
              <a:ea typeface="Calibri" panose="020F0502020204030204" pitchFamily="34" charset="0"/>
              <a:cs typeface="Leelawadee" panose="020B0502040204020203" pitchFamily="34" charset="-34"/>
            </a:endParaRP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323270"/>
              </p:ext>
            </p:extLst>
          </p:nvPr>
        </p:nvGraphicFramePr>
        <p:xfrm>
          <a:off x="796806" y="4949430"/>
          <a:ext cx="7524750" cy="122174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762375">
                  <a:extLst>
                    <a:ext uri="{9D8B030D-6E8A-4147-A177-3AD203B41FA5}">
                      <a16:colId xmlns:a16="http://schemas.microsoft.com/office/drawing/2014/main" val="468426996"/>
                    </a:ext>
                  </a:extLst>
                </a:gridCol>
                <a:gridCol w="3762375">
                  <a:extLst>
                    <a:ext uri="{9D8B030D-6E8A-4147-A177-3AD203B41FA5}">
                      <a16:colId xmlns:a16="http://schemas.microsoft.com/office/drawing/2014/main" val="877606047"/>
                    </a:ext>
                  </a:extLst>
                </a:gridCol>
              </a:tblGrid>
              <a:tr h="156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Cuota </a:t>
                      </a:r>
                      <a:r>
                        <a:rPr lang="es-MX" sz="20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TSU: $1200.00</a:t>
                      </a:r>
                      <a:endParaRPr lang="es-MX" sz="2000" dirty="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Cuota ING/LIC: </a:t>
                      </a:r>
                      <a:r>
                        <a:rPr lang="es-MX" sz="20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$1300.00</a:t>
                      </a:r>
                      <a:endParaRPr lang="es-MX" sz="2000" dirty="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088463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Periodo de </a:t>
                      </a:r>
                      <a:r>
                        <a:rPr lang="es-MX" sz="200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Reinscripción:</a:t>
                      </a:r>
                      <a:endParaRPr lang="es-MX" sz="2000" dirty="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Del 16  </a:t>
                      </a:r>
                      <a:r>
                        <a:rPr lang="es-MX" sz="20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al  30 de abril</a:t>
                      </a:r>
                      <a:endParaRPr lang="es-MX" sz="2000" dirty="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0030685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Banco:</a:t>
                      </a:r>
                      <a:r>
                        <a:rPr lang="es-MX" sz="2000" baseline="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 </a:t>
                      </a:r>
                      <a:endParaRPr lang="es-MX" sz="2000" dirty="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BANORTE</a:t>
                      </a:r>
                      <a:endParaRPr lang="es-MX" sz="2000" dirty="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8726580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Aplica</a:t>
                      </a:r>
                      <a:r>
                        <a:rPr lang="es-MX" sz="2000" baseline="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 para t</a:t>
                      </a:r>
                      <a:r>
                        <a:rPr lang="es-MX" sz="2000" dirty="0" smtClean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odos </a:t>
                      </a:r>
                      <a:r>
                        <a:rPr lang="es-MX" sz="2000" dirty="0">
                          <a:effectLst/>
                          <a:latin typeface="Leelawadee" panose="020B0502040204020203" pitchFamily="34" charset="-34"/>
                          <a:cs typeface="Leelawadee" panose="020B0502040204020203" pitchFamily="34" charset="-34"/>
                        </a:rPr>
                        <a:t>los programas educativos</a:t>
                      </a:r>
                      <a:endParaRPr lang="es-MX" sz="2000" dirty="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252230"/>
                  </a:ext>
                </a:extLst>
              </a:tr>
            </a:tbl>
          </a:graphicData>
        </a:graphic>
      </p:graphicFrame>
      <p:sp>
        <p:nvSpPr>
          <p:cNvPr id="12" name="CuadroTexto 11"/>
          <p:cNvSpPr txBox="1"/>
          <p:nvPr/>
        </p:nvSpPr>
        <p:spPr>
          <a:xfrm>
            <a:off x="5401118" y="1727858"/>
            <a:ext cx="3285681" cy="86177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5000" b="1" dirty="0" smtClean="0">
                <a:latin typeface="Leelawadee" panose="020B0502040204020203" pitchFamily="34" charset="-34"/>
                <a:cs typeface="Leelawadee" panose="020B0502040204020203" pitchFamily="34" charset="-34"/>
              </a:rPr>
              <a:t>3ro/9no</a:t>
            </a:r>
            <a:endParaRPr lang="es-MX" sz="5000" b="1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366290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</TotalTime>
  <Words>96</Words>
  <Application>Microsoft Office PowerPoint</Application>
  <PresentationFormat>Carta (216 x 279 mm)</PresentationFormat>
  <Paragraphs>10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Adobe Gothic Std B</vt:lpstr>
      <vt:lpstr>Arial</vt:lpstr>
      <vt:lpstr>Calibri</vt:lpstr>
      <vt:lpstr>Calibri Light</vt:lpstr>
      <vt:lpstr>Leelawadee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Oralia</dc:creator>
  <cp:lastModifiedBy>Oralia</cp:lastModifiedBy>
  <cp:revision>22</cp:revision>
  <dcterms:created xsi:type="dcterms:W3CDTF">2018-02-19T20:53:05Z</dcterms:created>
  <dcterms:modified xsi:type="dcterms:W3CDTF">2018-02-20T16:10:31Z</dcterms:modified>
</cp:coreProperties>
</file>