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518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924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482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865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528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4932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415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655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86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903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802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3C32C-44A4-4113-968D-CED898348BDB}" type="datetimeFigureOut">
              <a:rPr lang="es-MX" smtClean="0"/>
              <a:t>06/11/2018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7726-C826-4381-80AE-CD8D0E7D12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206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7081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69192" y="2529555"/>
            <a:ext cx="86056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Se informa a los </a:t>
            </a:r>
            <a:r>
              <a:rPr lang="es-MX" sz="2800" b="1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EGRESADOS EN ABRIL DE 2017 DEL NIVEL INGENIERÍA </a:t>
            </a:r>
            <a:r>
              <a:rPr lang="es-MX" sz="2800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que los títulos de su generación se encuentran disponibles para su entrega en las oficinas de Control Escolar.</a:t>
            </a:r>
          </a:p>
          <a:p>
            <a:pPr algn="just"/>
            <a:endParaRPr lang="es-MX" sz="28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algn="just"/>
            <a:r>
              <a:rPr lang="es-MX" sz="2800" b="1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Fecha:</a:t>
            </a:r>
            <a:r>
              <a:rPr lang="es-MX" sz="2800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 del 12 al 16 de noviembre de 2018.</a:t>
            </a:r>
          </a:p>
          <a:p>
            <a:pPr algn="just"/>
            <a:r>
              <a:rPr lang="es-MX" sz="2800" b="1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Horario: </a:t>
            </a:r>
            <a:r>
              <a:rPr lang="es-MX" sz="2800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de 09:00 a 15:00 horas (ventanilla 4).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895956" y="5773934"/>
            <a:ext cx="3352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i="1" dirty="0" err="1" smtClean="0"/>
              <a:t>Click</a:t>
            </a:r>
            <a:r>
              <a:rPr lang="es-MX" sz="2000" i="1" dirty="0" smtClean="0"/>
              <a:t> para ver horario y listas</a:t>
            </a:r>
            <a:endParaRPr lang="es-MX" sz="2000" i="1" dirty="0"/>
          </a:p>
        </p:txBody>
      </p:sp>
    </p:spTree>
    <p:extLst>
      <p:ext uri="{BB962C8B-B14F-4D97-AF65-F5344CB8AC3E}">
        <p14:creationId xmlns:p14="http://schemas.microsoft.com/office/powerpoint/2010/main" val="26050221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59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Leelawadee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Oralia</dc:creator>
  <cp:lastModifiedBy>Oralia</cp:lastModifiedBy>
  <cp:revision>3</cp:revision>
  <dcterms:created xsi:type="dcterms:W3CDTF">2018-11-06T19:57:49Z</dcterms:created>
  <dcterms:modified xsi:type="dcterms:W3CDTF">2018-11-06T22:27:54Z</dcterms:modified>
</cp:coreProperties>
</file>